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458" autoAdjust="0"/>
    <p:restoredTop sz="94660"/>
  </p:normalViewPr>
  <p:slideViewPr>
    <p:cSldViewPr>
      <p:cViewPr varScale="1">
        <p:scale>
          <a:sx n="104" d="100"/>
          <a:sy n="104" d="100"/>
        </p:scale>
        <p:origin x="250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1E99-A377-44E1-999B-E1FE1C9AE18C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811BF-F5D9-4736-84CA-6E84DBBEA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2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fld id="{A33A9116-12BA-4B94-BA91-0E339DFBBE6F}" type="slidenum">
              <a:rPr kumimoji="0" lang="en-US" altLang="ja-JP" sz="1200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kumimoji="0"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  <p:sp>
        <p:nvSpPr>
          <p:cNvPr id="310277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0" lang="ja-JP" altLang="en-US" sz="1200">
                <a:solidFill>
                  <a:srgbClr val="000000"/>
                </a:solidFill>
                <a:latin typeface="Times New Roman" pitchFamily="18" charset="0"/>
              </a:rPr>
              <a:t>様式１</a:t>
            </a:r>
            <a:r>
              <a:rPr kumimoji="0" lang="en-US" altLang="ja-JP" sz="1200">
                <a:solidFill>
                  <a:srgbClr val="000000"/>
                </a:solidFill>
                <a:latin typeface="Times New Roman" pitchFamily="18" charset="0"/>
              </a:rPr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0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20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74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04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4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51404"/>
            <a:ext cx="8496944" cy="1152128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日本認知症予防学会　</a:t>
            </a:r>
            <a:r>
              <a:rPr lang="en-US" altLang="ja-JP" sz="2200" b="1" dirty="0">
                <a:solidFill>
                  <a:srgbClr val="000000"/>
                </a:solidFill>
                <a:latin typeface="+mj-ea"/>
                <a:ea typeface="+mj-ea"/>
              </a:rPr>
              <a:t>COI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開示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i="1" dirty="0">
                <a:solidFill>
                  <a:srgbClr val="000000"/>
                </a:solidFill>
                <a:latin typeface="+mj-ea"/>
              </a:rPr>
              <a:t>○○大学医学部○○学科　　予防太郎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演題発表に関連し、開示すべき</a:t>
            </a:r>
            <a:r>
              <a:rPr lang="en-US" altLang="ja-JP" sz="2200" b="1" u="sng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関係にある企業などはありません。</a:t>
            </a:r>
            <a:endParaRPr lang="en-US" altLang="ja-JP" sz="2200" b="1" u="sng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B002944-21FF-49E0-B24F-5852E045B8F6}"/>
              </a:ext>
            </a:extLst>
          </p:cNvPr>
          <p:cNvSpPr txBox="1">
            <a:spLocks noChangeArrowheads="1"/>
          </p:cNvSpPr>
          <p:nvPr/>
        </p:nvSpPr>
        <p:spPr>
          <a:xfrm>
            <a:off x="359532" y="4201716"/>
            <a:ext cx="8424936" cy="2332012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+mj-ea"/>
                <a:ea typeface="+mj-ea"/>
              </a:rPr>
              <a:t>日本認知症予防学会　</a:t>
            </a:r>
            <a:r>
              <a:rPr lang="en-US" altLang="ja-JP" sz="2200" b="1" dirty="0">
                <a:solidFill>
                  <a:srgbClr val="000000"/>
                </a:solidFill>
                <a:latin typeface="+mj-ea"/>
                <a:ea typeface="+mj-ea"/>
              </a:rPr>
              <a:t>COI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開示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200" b="1" i="1" dirty="0">
                <a:solidFill>
                  <a:srgbClr val="000000"/>
                </a:solidFill>
                <a:latin typeface="+mj-ea"/>
              </a:rPr>
              <a:t>○○大学医学部○○学科　　予防太郎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演題発表に関連し、開示すべき</a:t>
            </a:r>
            <a:r>
              <a:rPr lang="en-US" altLang="ja-JP" sz="2200" b="1" u="sng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関係にある企業など：</a:t>
            </a:r>
            <a:endParaRPr lang="en-US" altLang="ja-JP" sz="2200" b="1" u="sng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63538" indent="-338138">
              <a:lnSpc>
                <a:spcPct val="80000"/>
              </a:lnSpc>
              <a:buFontTx/>
              <a:buNone/>
              <a:tabLst>
                <a:tab pos="338138" algn="l"/>
              </a:tabLst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・受託研究・共同研究費：○○製薬、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63538" indent="-338138">
              <a:lnSpc>
                <a:spcPct val="80000"/>
              </a:lnSpc>
              <a:buFontTx/>
              <a:buNone/>
              <a:tabLst>
                <a:tab pos="338138" algn="l"/>
              </a:tabLst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・奨学寄付金：△△製薬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・寄付講座所属：なし（■■製薬）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・贈答品などの報酬：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4021F11-74C0-46FE-A055-7553D9B7F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60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400" b="1" dirty="0"/>
              <a:t>ポスター発表でのＣＯＩ開示方法</a:t>
            </a: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E927D241-7E33-4B1F-AFE9-BFDF67924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053" y="782036"/>
            <a:ext cx="748883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ＣＯＩ開示情報がない場合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ja-JP" altLang="en-US" b="1" dirty="0"/>
              <a:t>下記例を参考に、ポスターの最後にご提示ください。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2C83C135-CF41-4669-AEE5-37FAD4186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76" y="3289832"/>
            <a:ext cx="748883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ＣＯＩ開示情報がある場合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ja-JP" altLang="en-US" b="1" dirty="0"/>
              <a:t>下記例を参考に、ポスターの最後にご提示ください。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56531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2026-01-26T06:05:40Z</dcterms:created>
  <dcterms:modified xsi:type="dcterms:W3CDTF">2026-01-26T06:05:45Z</dcterms:modified>
</cp:coreProperties>
</file>