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82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201E99-A377-44E1-999B-E1FE1C9AE18C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4811BF-F5D9-4736-84CA-6E84DBBEA5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3425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9pPr>
          </a:lstStyle>
          <a:p>
            <a:pPr eaLnBrk="1" hangingPunct="1"/>
            <a:fld id="{A33A9116-12BA-4B94-BA91-0E339DFBBE6F}" type="slidenum">
              <a:rPr kumimoji="0" lang="en-US" altLang="ja-JP" sz="1200" smtClean="0">
                <a:solidFill>
                  <a:srgbClr val="000000"/>
                </a:solidFill>
                <a:latin typeface="Times New Roman" pitchFamily="18" charset="0"/>
              </a:rPr>
              <a:pPr eaLnBrk="1" hangingPunct="1"/>
              <a:t>1</a:t>
            </a:fld>
            <a:endParaRPr kumimoji="0" lang="en-US" altLang="ja-JP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10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10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itchFamily="50" charset="-128"/>
            </a:endParaRPr>
          </a:p>
        </p:txBody>
      </p:sp>
      <p:sp>
        <p:nvSpPr>
          <p:cNvPr id="310277" name="ヘッダー プレースホルダ 4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defRPr>
            </a:lvl9pPr>
          </a:lstStyle>
          <a:p>
            <a:pPr eaLnBrk="1" hangingPunct="1"/>
            <a:r>
              <a:rPr kumimoji="0" lang="ja-JP" altLang="en-US" sz="1200">
                <a:solidFill>
                  <a:srgbClr val="000000"/>
                </a:solidFill>
                <a:latin typeface="Times New Roman" pitchFamily="18" charset="0"/>
              </a:rPr>
              <a:t>様式１</a:t>
            </a:r>
            <a:r>
              <a:rPr kumimoji="0" lang="en-US" altLang="ja-JP" sz="1200">
                <a:solidFill>
                  <a:srgbClr val="000000"/>
                </a:solidFill>
                <a:latin typeface="Times New Roman" pitchFamily="18" charset="0"/>
              </a:rPr>
              <a:t>AB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67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3900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8201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9930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5749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5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4043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3945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7180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456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CF68-3E3A-44D5-86F4-06CA64261BF7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7476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CDCF68-3E3A-44D5-86F4-06CA64261BF7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358928-29DC-4AC3-B5BC-DD3368CC11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6705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76672"/>
            <a:ext cx="7772400" cy="2143125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b="1" dirty="0">
                <a:solidFill>
                  <a:srgbClr val="000000"/>
                </a:solidFill>
                <a:latin typeface="+mj-ea"/>
              </a:rPr>
              <a:t>日本認知症予防学会</a:t>
            </a:r>
            <a:br>
              <a:rPr lang="en-US" altLang="ja-JP" b="1" dirty="0">
                <a:solidFill>
                  <a:srgbClr val="000000"/>
                </a:solidFill>
                <a:latin typeface="+mj-ea"/>
              </a:rPr>
            </a:br>
            <a:r>
              <a:rPr lang="ja-JP" altLang="en-US" b="1" dirty="0">
                <a:solidFill>
                  <a:srgbClr val="000000"/>
                </a:solidFill>
                <a:latin typeface="+mj-ea"/>
              </a:rPr>
              <a:t>ＣＯ Ｉ 開示</a:t>
            </a:r>
            <a:br>
              <a:rPr lang="en-US" altLang="ja-JP" sz="3600" b="1" dirty="0">
                <a:solidFill>
                  <a:srgbClr val="000000"/>
                </a:solidFill>
                <a:latin typeface="+mj-ea"/>
              </a:rPr>
            </a:br>
            <a:r>
              <a:rPr lang="ja-JP" altLang="en-US" sz="1400" b="1" dirty="0">
                <a:solidFill>
                  <a:srgbClr val="000000"/>
                </a:solidFill>
                <a:latin typeface="+mj-ea"/>
              </a:rPr>
              <a:t>　</a:t>
            </a:r>
            <a:br>
              <a:rPr lang="en-US" altLang="ja-JP" sz="2000" b="1" i="1" dirty="0">
                <a:solidFill>
                  <a:srgbClr val="000000"/>
                </a:solidFill>
                <a:latin typeface="+mj-ea"/>
              </a:rPr>
            </a:br>
            <a:r>
              <a:rPr lang="ja-JP" altLang="en-US" sz="2000" b="1" i="1">
                <a:solidFill>
                  <a:srgbClr val="000000"/>
                </a:solidFill>
                <a:latin typeface="+mj-ea"/>
              </a:rPr>
              <a:t>○○</a:t>
            </a:r>
            <a:r>
              <a:rPr lang="ja-JP" altLang="en-US" sz="2000" b="1" i="1" dirty="0">
                <a:solidFill>
                  <a:srgbClr val="000000"/>
                </a:solidFill>
                <a:latin typeface="+mj-ea"/>
              </a:rPr>
              <a:t>大学医学部○○学科　　予防太郎　　</a:t>
            </a:r>
            <a:endParaRPr lang="en-US" altLang="ja-JP" sz="2000" b="1" i="1" dirty="0">
              <a:solidFill>
                <a:srgbClr val="000000"/>
              </a:solidFill>
              <a:latin typeface="+mj-ea"/>
            </a:endParaRPr>
          </a:p>
        </p:txBody>
      </p:sp>
      <p:sp>
        <p:nvSpPr>
          <p:cNvPr id="159748" name="正方形/長方形 3"/>
          <p:cNvSpPr>
            <a:spLocks noChangeArrowheads="1"/>
          </p:cNvSpPr>
          <p:nvPr/>
        </p:nvSpPr>
        <p:spPr bwMode="auto">
          <a:xfrm>
            <a:off x="417635" y="209551"/>
            <a:ext cx="8308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endParaRPr kumimoji="0" lang="ja-JP" altLang="en-US" b="1">
              <a:solidFill>
                <a:srgbClr val="00000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59749" name="正方形/長方形 4"/>
          <p:cNvSpPr>
            <a:spLocks noChangeArrowheads="1"/>
          </p:cNvSpPr>
          <p:nvPr/>
        </p:nvSpPr>
        <p:spPr bwMode="auto">
          <a:xfrm>
            <a:off x="304800" y="209551"/>
            <a:ext cx="8639908" cy="6450013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l"/>
            <a:endParaRPr kumimoji="0" lang="ja-JP" alt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C09341E-691A-4829-9AA4-CFDDE0186F3E}"/>
              </a:ext>
            </a:extLst>
          </p:cNvPr>
          <p:cNvSpPr txBox="1"/>
          <p:nvPr/>
        </p:nvSpPr>
        <p:spPr>
          <a:xfrm>
            <a:off x="685800" y="3044279"/>
            <a:ext cx="79003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200" b="1" dirty="0"/>
              <a:t>演題発表に関連し、開示すべき</a:t>
            </a:r>
            <a:r>
              <a:rPr lang="ja-JP" altLang="en-US" sz="2200" dirty="0"/>
              <a:t>ＣＯＩ</a:t>
            </a:r>
            <a:r>
              <a:rPr lang="ja-JP" altLang="en-US" sz="2200" b="1" dirty="0"/>
              <a:t>関係にある企業などはありません。</a:t>
            </a:r>
            <a:endParaRPr kumimoji="1" lang="ja-JP" altLang="en-US" sz="2200" b="1" dirty="0"/>
          </a:p>
        </p:txBody>
      </p:sp>
    </p:spTree>
    <p:extLst>
      <p:ext uri="{BB962C8B-B14F-4D97-AF65-F5344CB8AC3E}">
        <p14:creationId xmlns:p14="http://schemas.microsoft.com/office/powerpoint/2010/main" val="2565310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</Words>
  <Application>Microsoft Office PowerPoint</Application>
  <PresentationFormat>画面に合わせる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ＭＳ Ｐゴシック</vt:lpstr>
      <vt:lpstr>Arial</vt:lpstr>
      <vt:lpstr>Calibri</vt:lpstr>
      <vt:lpstr>Times New Roman</vt:lpstr>
      <vt:lpstr>Office ​​テーマ</vt:lpstr>
      <vt:lpstr>日本認知症予防学会 ＣＯ Ｉ 開示 　 ○○大学医学部○○学科　　予防太郎　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2026-01-26T06:05:03Z</dcterms:created>
  <dcterms:modified xsi:type="dcterms:W3CDTF">2026-01-26T06:05:05Z</dcterms:modified>
</cp:coreProperties>
</file>